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0" r:id="rId2"/>
    <p:sldId id="311" r:id="rId3"/>
    <p:sldId id="312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6" autoAdjust="0"/>
    <p:restoredTop sz="78343" autoAdjust="0"/>
  </p:normalViewPr>
  <p:slideViewPr>
    <p:cSldViewPr snapToGrid="0">
      <p:cViewPr varScale="1">
        <p:scale>
          <a:sx n="63" d="100"/>
          <a:sy n="63" d="100"/>
        </p:scale>
        <p:origin x="571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9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7054C-F869-4A85-8DA0-ECD91AC439BC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13D1A-A608-4186-908B-6A769EFDB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57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　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92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394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40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2BC8B7-2822-4201-9514-9DDB95091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9BF064-B867-48D8-A2AE-BB3323864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F037ED-7A86-43B8-BD3B-63B8A32B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26E462-B134-49B1-AB9A-F402CED3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C316F2-3087-487B-B7E8-6D06EF56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1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D35AF8-ACBA-42B2-962D-8836F4CC0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A875358-AFB9-40AC-9276-4A6FF689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162CA2-8600-499E-AD10-637933C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51B2BD-9257-4125-8AAD-70242525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1423B0-07D5-47AE-A579-8645F596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06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BC84C9B-B754-42D2-949C-AFDB03E61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72B2DE1-E325-4B46-9233-D2DE71317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1C9EF0-449A-4D51-8E06-5415C498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5EE2A1-5AF3-4634-B6B0-6E761BCC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F46EB9-CBC8-45A4-9FA5-6105F744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82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30D532-A0B5-464C-BB3E-DD1C0A19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CC93B1-779B-468F-81B0-E9B999013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CF0B4C-FAC8-4CF9-A7C3-573B38E5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8C14ED-1030-4C7E-8BDA-9403FEF2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CF4BD1-348E-4AF0-B88C-F1B31AD6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23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7DB1B-5C2D-4F94-9CFD-6C2C161E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6F658D-B3F3-4ADC-8C49-B8AE14964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492888-96F4-4982-8D47-32609461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FE3B5A-C483-4112-B5C0-8ED6DCDB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868B45-4F3E-4E7E-BB1E-989C21F6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24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36ED89-1216-4BD0-B9CF-C5DCC3CB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E4E7E6-EB99-4F02-84F4-99C8C5D8F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6C2A5D7-B89E-4D2C-A9CB-FFC0F1F72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003A21-7F17-4BE9-8EF9-4C6201843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BD643F-47BD-4252-8813-35C7879A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4ED6B8-7FBD-4892-BE9A-6E163353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66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D98BA7-B933-4067-A758-52FB523B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49F833-A87E-40D6-9C96-E842F3C8E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EEBB19-C8D6-4988-B924-3BB0B6803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81FF7E-6490-4CF6-9A0D-53888935C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700B543-51F4-46FE-9F4B-C166830D9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13C3300-C2FD-413C-99E2-358A8219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0405EFE-012D-44E0-9B7F-E37DEA93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D1E5149-64F8-40EF-9265-9774CEF6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50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9603AB-8DA9-422E-9787-D2270446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6341E3-266A-467B-8BD8-5879229B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482C64-2337-4CB9-AF04-C2318982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3DFEE1-DFA3-4418-BFC6-CDEA828B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34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CFCC183-3408-4779-AA3E-EB9FB4F5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127D026-3FF7-4353-BB28-57814781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AE32B5-369D-41F7-AED4-CD0C3BEF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67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00B278-E7B1-4E7E-9CAB-0CF472E8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39879A-96AF-4745-A767-158E392D4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379F6B-A95B-410B-99D5-2AECC255A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32D6AF-1379-474C-B09C-61BDBA01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FE6F91-07B5-41EA-ADC8-53800E04B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3A6CBB-8EF6-4911-8A26-6326A78F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27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B8B8AF-C7E7-4D24-BC8C-3821E69F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2671B9D-269F-47A7-95A3-6A3C152EA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254BCA-EB44-43A8-8677-89CCAAB60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5EB575-73AE-4819-94DC-CAC2AF59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972EFC-41E8-41AF-9FEF-A37B0761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B5A49B-CA3B-4B6E-B71C-BA1E792E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84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C8A6694-5623-48C3-98AE-044BE9A7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A32F34-8072-48AD-9F4F-8417DABFE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C39050-A274-4811-900A-7C3E08119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183B50-4990-4CB9-8F65-73CA3EAC5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E71CE0-E0DB-4CEE-A811-529F5D8AA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95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8AD187-F7F9-44B4-BF96-630F1091A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573580"/>
            <a:ext cx="11173968" cy="4076798"/>
          </a:xfrm>
        </p:spPr>
        <p:txBody>
          <a:bodyPr>
            <a:normAutofit/>
          </a:bodyPr>
          <a:lstStyle/>
          <a:p>
            <a: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Chiba Campaign 2021</a:t>
            </a: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Report (0</a:t>
            </a: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7</a:t>
            </a: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/26~) :</a:t>
            </a:r>
            <a:b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 NO</a:t>
            </a:r>
            <a:r>
              <a:rPr kumimoji="1" lang="en-US" altLang="ja-JP" sz="2400" baseline="-25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lang="en-US" altLang="ja-JP" sz="2400" baseline="-25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from </a:t>
            </a:r>
            <a:b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TROPOMI and 4AZ-MAXDOAS</a:t>
            </a: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2021/08/02</a:t>
            </a:r>
            <a:endParaRPr kumimoji="1" lang="ja-JP" altLang="en-US" sz="24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0F07C34-5520-4F5C-BC86-B84D79DBB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8130"/>
            <a:ext cx="9144000" cy="1496291"/>
          </a:xfrm>
        </p:spPr>
        <p:txBody>
          <a:bodyPr/>
          <a:lstStyle/>
          <a:p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Saito </a:t>
            </a:r>
            <a:r>
              <a:rPr kumimoji="1" lang="en-US" altLang="ja-JP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Hikaru</a:t>
            </a:r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齊藤 輝</a:t>
            </a:r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</a:t>
            </a:r>
            <a:endParaRPr kumimoji="1" lang="ja-JP" altLang="en-US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9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13100B-CF44-4C3F-A9F7-2DB0B1C7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1" y="365125"/>
            <a:ext cx="10785389" cy="1325563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 NO</a:t>
            </a:r>
            <a:r>
              <a:rPr lang="en-US" altLang="ja-JP" sz="3600" baseline="-25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lang="en-US" altLang="ja-JP" sz="3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column density data</a:t>
            </a:r>
            <a:endParaRPr kumimoji="1" lang="ja-JP" altLang="en-US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DAB3F9-D208-4FA0-80FE-94C7AB46872A}"/>
              </a:ext>
            </a:extLst>
          </p:cNvPr>
          <p:cNvSpPr txBox="1"/>
          <p:nvPr/>
        </p:nvSpPr>
        <p:spPr>
          <a:xfrm>
            <a:off x="568411" y="1576552"/>
            <a:ext cx="112121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4AZ-MAXDOAS (Ground-based)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Plot…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All measurements</a:t>
            </a:r>
          </a:p>
          <a:p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average</a:t>
            </a:r>
          </a:p>
          <a:p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TROPOMI (</a:t>
            </a:r>
            <a:r>
              <a:rPr lang="en-US" altLang="ja-JP" sz="2800" dirty="0" err="1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</a:t>
            </a:r>
            <a:r>
              <a:rPr lang="en-US" altLang="ja-JP" sz="28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Monitoring Instrument) (Satellite-based)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Plot…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0.2°×0.2° average, </a:t>
            </a:r>
            <a:r>
              <a:rPr lang="en-US" altLang="ja-JP" sz="28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cloud&lt;0.2 data</a:t>
            </a:r>
          </a:p>
          <a:p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Standard Deviation in pixels of 1-day data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5BFC17-9575-4336-8274-78CE50D4E33F}"/>
              </a:ext>
            </a:extLst>
          </p:cNvPr>
          <p:cNvSpPr txBox="1"/>
          <p:nvPr/>
        </p:nvSpPr>
        <p:spPr>
          <a:xfrm>
            <a:off x="7269480" y="3597879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1995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966EC7-11E6-4AF3-B8D4-4D71D39915B4}"/>
              </a:ext>
            </a:extLst>
          </p:cNvPr>
          <p:cNvSpPr txBox="1"/>
          <p:nvPr/>
        </p:nvSpPr>
        <p:spPr>
          <a:xfrm>
            <a:off x="10621045" y="3874878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2002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21EAA3-DF4A-4544-9454-DB32153EBB02}"/>
              </a:ext>
            </a:extLst>
          </p:cNvPr>
          <p:cNvSpPr txBox="1"/>
          <p:nvPr/>
        </p:nvSpPr>
        <p:spPr>
          <a:xfrm>
            <a:off x="9189720" y="4274931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2004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18B2DD-9DD9-457E-BF87-507CFCA45063}"/>
              </a:ext>
            </a:extLst>
          </p:cNvPr>
          <p:cNvSpPr txBox="1"/>
          <p:nvPr/>
        </p:nvSpPr>
        <p:spPr>
          <a:xfrm>
            <a:off x="10580337" y="6081318"/>
            <a:ext cx="84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20km</a:t>
            </a:r>
            <a:endParaRPr kumimoji="1" lang="ja-JP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F055939-B93E-47E7-968D-AEB7A6F84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02" y="5509818"/>
            <a:ext cx="1304925" cy="1143000"/>
          </a:xfrm>
          <a:prstGeom prst="rect">
            <a:avLst/>
          </a:prstGeom>
        </p:spPr>
      </p:pic>
      <p:pic>
        <p:nvPicPr>
          <p:cNvPr id="11" name="図 10" descr="屋内, 器具, ミシン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F6DBD72F-08BA-4F60-9DD6-168801DB7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17" y="2150992"/>
            <a:ext cx="2173092" cy="132556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F0EA0FA-AAE1-46FB-B75F-94A0FBA3A7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246" t="23722" r="22015" b="4957"/>
          <a:stretch/>
        </p:blipFill>
        <p:spPr>
          <a:xfrm>
            <a:off x="6253086" y="1830960"/>
            <a:ext cx="3305764" cy="314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2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141ADF-F1DC-408E-85BA-C79DF199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C5C8AC76-674B-4EDE-AD39-63B9B14AC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286998" cy="6858000"/>
          </a:xfr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B9DCB7C-F6EC-49DB-969C-44DB0EAD5F50}"/>
              </a:ext>
            </a:extLst>
          </p:cNvPr>
          <p:cNvSpPr txBox="1"/>
          <p:nvPr/>
        </p:nvSpPr>
        <p:spPr>
          <a:xfrm>
            <a:off x="2694432" y="63082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07/26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00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24580</TotalTime>
  <Words>92</Words>
  <Application>Microsoft Office PowerPoint</Application>
  <PresentationFormat>ワイド画面</PresentationFormat>
  <Paragraphs>24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メイリオ</vt:lpstr>
      <vt:lpstr>游ゴシック</vt:lpstr>
      <vt:lpstr>游ゴシック Light</vt:lpstr>
      <vt:lpstr>Arial</vt:lpstr>
      <vt:lpstr>Segoe UI</vt:lpstr>
      <vt:lpstr>Office テーマ</vt:lpstr>
      <vt:lpstr>Chiba Campaign 2021  Daily Report (07/26~) : Tropospheric NO2 from  TROPOMI and 4AZ-MAXDOAS  2021/08/02</vt:lpstr>
      <vt:lpstr>Tropospheric NO2 column density data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Previous Comparison (4/19)</dc:title>
  <dc:creator>hikaru</dc:creator>
  <cp:lastModifiedBy>hikaru.saito.chiba@outlook.jp</cp:lastModifiedBy>
  <cp:revision>559</cp:revision>
  <dcterms:created xsi:type="dcterms:W3CDTF">2019-05-22T20:22:40Z</dcterms:created>
  <dcterms:modified xsi:type="dcterms:W3CDTF">2021-08-02T09:31:31Z</dcterms:modified>
</cp:coreProperties>
</file>